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58" r:id="rId3"/>
    <p:sldId id="260" r:id="rId4"/>
    <p:sldId id="259" r:id="rId5"/>
    <p:sldId id="262" r:id="rId6"/>
    <p:sldId id="268" r:id="rId7"/>
    <p:sldId id="271" r:id="rId8"/>
    <p:sldId id="269" r:id="rId9"/>
    <p:sldId id="272" r:id="rId10"/>
    <p:sldId id="265" r:id="rId11"/>
    <p:sldId id="266" r:id="rId12"/>
    <p:sldId id="270" r:id="rId13"/>
  </p:sldIdLst>
  <p:sldSz cx="40233600" cy="31089600"/>
  <p:notesSz cx="6858000" cy="9144000"/>
  <p:defaultTextStyle>
    <a:defPPr>
      <a:defRPr lang="en-US"/>
    </a:defPPr>
    <a:lvl1pPr marL="0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1pPr>
    <a:lvl2pPr marL="2037786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2pPr>
    <a:lvl3pPr marL="4075572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3pPr>
    <a:lvl4pPr marL="6113358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4pPr>
    <a:lvl5pPr marL="8151144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5pPr>
    <a:lvl6pPr marL="10188931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6pPr>
    <a:lvl7pPr marL="12226717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7pPr>
    <a:lvl8pPr marL="14264503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8pPr>
    <a:lvl9pPr marL="16302289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21" d="100"/>
          <a:sy n="21" d="100"/>
        </p:scale>
        <p:origin x="-2008" y="-176"/>
      </p:cViewPr>
      <p:guideLst>
        <p:guide orient="horz" pos="9792"/>
        <p:guide pos="126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9657929"/>
            <a:ext cx="34198560" cy="666411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040" y="17617440"/>
            <a:ext cx="28163520" cy="7945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5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3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1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63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169360" y="1245028"/>
            <a:ext cx="9052560" cy="265269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11680" y="1245028"/>
            <a:ext cx="26487120" cy="265269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4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09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8177" y="19977949"/>
            <a:ext cx="34198560" cy="6174740"/>
          </a:xfrm>
        </p:spPr>
        <p:txBody>
          <a:bodyPr anchor="t"/>
          <a:lstStyle>
            <a:lvl1pPr algn="l">
              <a:defRPr sz="17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8177" y="13177101"/>
            <a:ext cx="34198560" cy="6800848"/>
          </a:xfrm>
        </p:spPr>
        <p:txBody>
          <a:bodyPr anchor="b"/>
          <a:lstStyle>
            <a:lvl1pPr marL="0" indent="0">
              <a:buNone/>
              <a:defRPr sz="8900">
                <a:solidFill>
                  <a:schemeClr val="tx1">
                    <a:tint val="75000"/>
                  </a:schemeClr>
                </a:solidFill>
              </a:defRPr>
            </a:lvl1pPr>
            <a:lvl2pPr marL="2037786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4075572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3pPr>
            <a:lvl4pPr marL="611335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114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1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11680" y="7254242"/>
            <a:ext cx="17769840" cy="20517699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452080" y="7254242"/>
            <a:ext cx="17769840" cy="20517699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95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6959179"/>
            <a:ext cx="17776827" cy="2900254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1680" y="9859433"/>
            <a:ext cx="17776827" cy="17912506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438112" y="6959179"/>
            <a:ext cx="17783810" cy="2900254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438112" y="9859433"/>
            <a:ext cx="17783810" cy="17912506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57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99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2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2" y="1237827"/>
            <a:ext cx="13236577" cy="5267960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30220" y="1237829"/>
            <a:ext cx="22491700" cy="26534112"/>
          </a:xfrm>
        </p:spPr>
        <p:txBody>
          <a:bodyPr/>
          <a:lstStyle>
            <a:lvl1pPr>
              <a:defRPr sz="14300"/>
            </a:lvl1pPr>
            <a:lvl2pPr>
              <a:defRPr sz="12500"/>
            </a:lvl2pPr>
            <a:lvl3pPr>
              <a:defRPr sz="107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1682" y="6505789"/>
            <a:ext cx="13236577" cy="21266152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51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6067" y="21762720"/>
            <a:ext cx="24140160" cy="2569212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86067" y="2777913"/>
            <a:ext cx="24140160" cy="18653760"/>
          </a:xfrm>
        </p:spPr>
        <p:txBody>
          <a:bodyPr/>
          <a:lstStyle>
            <a:lvl1pPr marL="0" indent="0">
              <a:buNone/>
              <a:defRPr sz="14300"/>
            </a:lvl1pPr>
            <a:lvl2pPr marL="2037786" indent="0">
              <a:buNone/>
              <a:defRPr sz="12500"/>
            </a:lvl2pPr>
            <a:lvl3pPr marL="4075572" indent="0">
              <a:buNone/>
              <a:defRPr sz="10700"/>
            </a:lvl3pPr>
            <a:lvl4pPr marL="6113358" indent="0">
              <a:buNone/>
              <a:defRPr sz="8900"/>
            </a:lvl4pPr>
            <a:lvl5pPr marL="8151144" indent="0">
              <a:buNone/>
              <a:defRPr sz="8900"/>
            </a:lvl5pPr>
            <a:lvl6pPr marL="10188931" indent="0">
              <a:buNone/>
              <a:defRPr sz="8900"/>
            </a:lvl6pPr>
            <a:lvl7pPr marL="12226717" indent="0">
              <a:buNone/>
              <a:defRPr sz="8900"/>
            </a:lvl7pPr>
            <a:lvl8pPr marL="14264503" indent="0">
              <a:buNone/>
              <a:defRPr sz="8900"/>
            </a:lvl8pPr>
            <a:lvl9pPr marL="16302289" indent="0">
              <a:buNone/>
              <a:defRPr sz="8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86067" y="24331932"/>
            <a:ext cx="24140160" cy="3648708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30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1680" y="1245026"/>
            <a:ext cx="36210240" cy="5181600"/>
          </a:xfrm>
          <a:prstGeom prst="rect">
            <a:avLst/>
          </a:prstGeom>
        </p:spPr>
        <p:txBody>
          <a:bodyPr vert="horz" lIns="407557" tIns="203779" rIns="407557" bIns="20377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7254242"/>
            <a:ext cx="36210240" cy="20517699"/>
          </a:xfrm>
          <a:prstGeom prst="rect">
            <a:avLst/>
          </a:prstGeom>
        </p:spPr>
        <p:txBody>
          <a:bodyPr vert="horz" lIns="407557" tIns="203779" rIns="407557" bIns="20377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1680" y="28815456"/>
            <a:ext cx="9387840" cy="1655233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l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5D5EC-6D2C-7744-9513-A1A7AA094201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46480" y="28815456"/>
            <a:ext cx="12740640" cy="1655233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ct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34080" y="28815456"/>
            <a:ext cx="9387840" cy="1655233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3ABF7-93A5-7244-9756-40B6E8346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9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37786" rtl="0" eaLnBrk="1" latinLnBrk="0" hangingPunct="1">
        <a:spcBef>
          <a:spcPct val="0"/>
        </a:spcBef>
        <a:buNone/>
        <a:defRPr sz="19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8340" indent="-1528340" algn="l" defTabSz="2037786" rtl="0" eaLnBrk="1" latinLnBrk="0" hangingPunct="1">
        <a:spcBef>
          <a:spcPct val="20000"/>
        </a:spcBef>
        <a:buFont typeface="Arial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11402" indent="-1273616" algn="l" defTabSz="2037786" rtl="0" eaLnBrk="1" latinLnBrk="0" hangingPunct="1">
        <a:spcBef>
          <a:spcPct val="20000"/>
        </a:spcBef>
        <a:buFont typeface="Arial"/>
        <a:buChar char="–"/>
        <a:defRPr sz="12500" kern="1200">
          <a:solidFill>
            <a:schemeClr val="tx1"/>
          </a:solidFill>
          <a:latin typeface="+mn-lt"/>
          <a:ea typeface="+mn-ea"/>
          <a:cs typeface="+mn-cs"/>
        </a:defRPr>
      </a:lvl2pPr>
      <a:lvl3pPr marL="5094465" indent="-1018893" algn="l" defTabSz="2037786" rtl="0" eaLnBrk="1" latinLnBrk="0" hangingPunct="1">
        <a:spcBef>
          <a:spcPct val="20000"/>
        </a:spcBef>
        <a:buFont typeface="Arial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32251" indent="-1018893" algn="l" defTabSz="2037786" rtl="0" eaLnBrk="1" latinLnBrk="0" hangingPunct="1">
        <a:spcBef>
          <a:spcPct val="20000"/>
        </a:spcBef>
        <a:buFont typeface="Arial"/>
        <a:buChar char="–"/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170038" indent="-1018893" algn="l" defTabSz="2037786" rtl="0" eaLnBrk="1" latinLnBrk="0" hangingPunct="1">
        <a:spcBef>
          <a:spcPct val="20000"/>
        </a:spcBef>
        <a:buFont typeface="Arial"/>
        <a:buChar char="»"/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207824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6pPr>
      <a:lvl7pPr marL="13245610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7pPr>
      <a:lvl8pPr marL="15283396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8pPr>
      <a:lvl9pPr marL="17321182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786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572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113358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151144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8931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717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4503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2289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6524" y="0"/>
            <a:ext cx="17740484" cy="251491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2870" y="19731739"/>
            <a:ext cx="19337490" cy="108348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21020" y="13111523"/>
            <a:ext cx="8445988" cy="174550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45040" y="1618561"/>
            <a:ext cx="35901184" cy="3767186"/>
          </a:xfrm>
          <a:prstGeom prst="rect">
            <a:avLst/>
          </a:prstGeom>
        </p:spPr>
        <p:txBody>
          <a:bodyPr wrap="square" lIns="407557" tIns="203779" rIns="407557" bIns="203779">
            <a:spAutoFit/>
          </a:bodyPr>
          <a:lstStyle/>
          <a:p>
            <a:pPr algn="ctr"/>
            <a:r>
              <a:rPr lang="en-US" sz="21400" dirty="0">
                <a:latin typeface="My Girl Is Retro"/>
                <a:cs typeface="My Girl Is Retro"/>
              </a:rPr>
              <a:t>Dwayne  the Block  Johnson</a:t>
            </a:r>
          </a:p>
        </p:txBody>
      </p:sp>
    </p:spTree>
    <p:extLst>
      <p:ext uri="{BB962C8B-B14F-4D97-AF65-F5344CB8AC3E}">
        <p14:creationId xmlns:p14="http://schemas.microsoft.com/office/powerpoint/2010/main" val="2123210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4000">
        <p14:vortex dir="r"/>
      </p:transition>
    </mc:Choice>
    <mc:Fallback>
      <p:transition xmlns:p14="http://schemas.microsoft.com/office/powerpoint/2010/main" spd="slow" advClick="0" advTm="4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788" y="0"/>
            <a:ext cx="28978827" cy="310896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4326" y="23253504"/>
            <a:ext cx="10109844" cy="56645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63944" y="21628017"/>
            <a:ext cx="3244957" cy="670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9000">
        <p:checker/>
      </p:transition>
    </mc:Choice>
    <mc:Fallback xmlns="">
      <p:transition xmlns:p14="http://schemas.microsoft.com/office/powerpoint/2010/main" spd="slow" advClick="0" advTm="9000">
        <p:checker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accel="5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accel="5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962" y="0"/>
            <a:ext cx="29879102" cy="3108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1739" y="17959857"/>
            <a:ext cx="6963949" cy="1031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548218"/>
      </p:ext>
    </p:extLst>
  </p:cSld>
  <p:clrMapOvr>
    <a:masterClrMapping/>
  </p:clrMapOvr>
  <p:transition xmlns:p14="http://schemas.microsoft.com/office/powerpoint/2010/main" spd="slow" advClick="0" advTm="4000">
    <p:wheel spokes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06" y="967534"/>
            <a:ext cx="39215606" cy="2890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8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4000">
        <p14:glitter pattern="hexagon"/>
      </p:transition>
    </mc:Choice>
    <mc:Fallback xmlns="">
      <p:transition xmlns:p14="http://schemas.microsoft.com/office/powerpoint/2010/main" spd="slow" advClick="0" advTm="4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6536"/>
            <a:ext cx="40233600" cy="2474424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1910" y="445344"/>
            <a:ext cx="6029407" cy="1246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8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7000">
        <p14:glitter pattern="hexagon"/>
      </p:transition>
    </mc:Choice>
    <mc:Fallback xmlns="">
      <p:transition xmlns:p14="http://schemas.microsoft.com/office/powerpoint/2010/main" spd="slow" advClick="0" advTm="7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5360"/>
            <a:ext cx="40233600" cy="265000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175"/>
            <a:ext cx="15742977" cy="882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2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14:ripple/>
      </p:transition>
    </mc:Choice>
    <mc:Fallback xmlns="">
      <p:transition xmlns:p14="http://schemas.microsoft.com/office/powerpoint/2010/main" spd="slow" advClick="0" advTm="2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140343"/>
            <a:ext cx="40233600" cy="247723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4076" y="0"/>
            <a:ext cx="13199524" cy="1536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54387"/>
      </p:ext>
    </p:extLst>
  </p:cSld>
  <p:clrMapOvr>
    <a:masterClrMapping/>
  </p:clrMapOvr>
  <p:transition xmlns:p14="http://schemas.microsoft.com/office/powerpoint/2010/main" spd="slow" advClick="0" advTm="6000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125" y="6863807"/>
            <a:ext cx="34824944" cy="231297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618" y="2237424"/>
            <a:ext cx="7323237" cy="713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3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3000">
        <p14:shred/>
      </p:transition>
    </mc:Choice>
    <mc:Fallback xmlns="">
      <p:transition xmlns:p14="http://schemas.microsoft.com/office/powerpoint/2010/main" spd="slow" advClick="0" advTm="3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5360"/>
            <a:ext cx="40233600" cy="265000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53" y="483768"/>
            <a:ext cx="7950227" cy="925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0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14:ripple/>
      </p:transition>
    </mc:Choice>
    <mc:Fallback xmlns="">
      <p:transition xmlns:p14="http://schemas.microsoft.com/office/powerpoint/2010/main" spd="slow" advClick="0" advTm="2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939" y="0"/>
            <a:ext cx="32629661" cy="310895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628" y="13968778"/>
            <a:ext cx="9938703" cy="1599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86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8000">
        <p14:pan dir="u"/>
      </p:transition>
    </mc:Choice>
    <mc:Fallback xmlns="">
      <p:transition xmlns:p14="http://schemas.microsoft.com/office/powerpoint/2010/main" spd="slow" advClick="0" advTm="8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819" y="5321439"/>
            <a:ext cx="28482360" cy="2070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5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3000">
        <p14:honeycomb/>
      </p:transition>
    </mc:Choice>
    <mc:Fallback xmlns="">
      <p:transition xmlns:p14="http://schemas.microsoft.com/office/powerpoint/2010/main" spd="slow" advClick="0" advTm="3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5360"/>
            <a:ext cx="40233600" cy="265000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175"/>
            <a:ext cx="15742977" cy="882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97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14:ripple/>
      </p:transition>
    </mc:Choice>
    <mc:Fallback xmlns="">
      <p:transition xmlns:p14="http://schemas.microsoft.com/office/powerpoint/2010/main" spd="slow" advClick="0" advTm="2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4</Words>
  <Application>Microsoft Macintosh PowerPoint</Application>
  <PresentationFormat>Custom</PresentationFormat>
  <Paragraphs>1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Suman Bhardwaj</dc:creator>
  <cp:lastModifiedBy>Suman Bhardwaj</cp:lastModifiedBy>
  <cp:revision>12</cp:revision>
  <dcterms:created xsi:type="dcterms:W3CDTF">2016-12-08T16:25:21Z</dcterms:created>
  <dcterms:modified xsi:type="dcterms:W3CDTF">2016-12-08T22:27:36Z</dcterms:modified>
</cp:coreProperties>
</file>